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97932"/>
            <a:ext cx="1807368" cy="819706"/>
          </a:xfrm>
        </p:spPr>
        <p:txBody>
          <a:bodyPr/>
          <a:lstStyle/>
          <a:p>
            <a:r>
              <a:rPr lang="en-US" sz="3200" b="1" u="sng" dirty="0" smtClean="0"/>
              <a:t>Lions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746" y="762001"/>
            <a:ext cx="2250764" cy="202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214745"/>
            <a:ext cx="818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 ______________________________________  Date:  ___________________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8646" y="1676400"/>
            <a:ext cx="575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Lions are mammals.  </a:t>
            </a:r>
          </a:p>
          <a:p>
            <a:pPr algn="ctr"/>
            <a:r>
              <a:rPr lang="en-US" dirty="0" smtClean="0"/>
              <a:t>Lions </a:t>
            </a:r>
            <a:r>
              <a:rPr lang="en-US" smtClean="0"/>
              <a:t>are </a:t>
            </a:r>
            <a:r>
              <a:rPr lang="en-US" smtClean="0"/>
              <a:t>predators</a:t>
            </a:r>
            <a:r>
              <a:rPr lang="en-US" smtClean="0"/>
              <a:t>.  </a:t>
            </a:r>
            <a:r>
              <a:rPr lang="en-US" dirty="0" smtClean="0"/>
              <a:t>They eat zebras and impalas.</a:t>
            </a:r>
          </a:p>
          <a:p>
            <a:pPr algn="ctr"/>
            <a:r>
              <a:rPr lang="en-US" dirty="0" smtClean="0"/>
              <a:t>Ants live in a group called a pride.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1" y="2895600"/>
            <a:ext cx="81867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What are lions?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dirty="0" smtClean="0"/>
              <a:t>What do lions eat?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smtClean="0"/>
              <a:t>How do lions </a:t>
            </a:r>
            <a:r>
              <a:rPr lang="en-US" b="1" dirty="0" smtClean="0"/>
              <a:t>live?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" y="3276601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5410201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3" y="4344232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50377" y="584077"/>
            <a:ext cx="1516623" cy="121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44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Lions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129</cp:revision>
  <cp:lastPrinted>2013-02-05T11:25:37Z</cp:lastPrinted>
  <dcterms:created xsi:type="dcterms:W3CDTF">2012-09-19T00:15:16Z</dcterms:created>
  <dcterms:modified xsi:type="dcterms:W3CDTF">2013-03-29T19:02:05Z</dcterms:modified>
</cp:coreProperties>
</file>