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177656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Name: _______________________ Date:___________________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59329" y="2374324"/>
            <a:ext cx="1974273" cy="1103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Lions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259283" y="4107873"/>
            <a:ext cx="16764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can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3551959" y="2618509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have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3283529" y="1028700"/>
            <a:ext cx="1676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are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00647" y="1650423"/>
            <a:ext cx="1582883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1740479" y="3519055"/>
            <a:ext cx="1518804" cy="931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22" idx="1"/>
          </p:cNvCxnSpPr>
          <p:nvPr/>
        </p:nvCxnSpPr>
        <p:spPr>
          <a:xfrm>
            <a:off x="4949538" y="1307524"/>
            <a:ext cx="1775113" cy="140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724649" y="1028700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3" name="Rounded Rectangle 22"/>
          <p:cNvSpPr/>
          <p:nvPr/>
        </p:nvSpPr>
        <p:spPr>
          <a:xfrm>
            <a:off x="6806044" y="4107873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4" name="Rounded Rectangle 23"/>
          <p:cNvSpPr/>
          <p:nvPr/>
        </p:nvSpPr>
        <p:spPr>
          <a:xfrm>
            <a:off x="6868389" y="2618509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5" name="Rounded Rectangle 24"/>
          <p:cNvSpPr/>
          <p:nvPr/>
        </p:nvSpPr>
        <p:spPr>
          <a:xfrm>
            <a:off x="685799" y="5638800"/>
            <a:ext cx="2573483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predators.</a:t>
            </a:r>
            <a:endParaRPr lang="en-US" sz="3600" dirty="0"/>
          </a:p>
        </p:txBody>
      </p:sp>
      <p:sp>
        <p:nvSpPr>
          <p:cNvPr id="28" name="Rounded Rectangle 27"/>
          <p:cNvSpPr/>
          <p:nvPr/>
        </p:nvSpPr>
        <p:spPr>
          <a:xfrm>
            <a:off x="3551959" y="5638800"/>
            <a:ext cx="2285134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fur.</a:t>
            </a:r>
            <a:endParaRPr lang="en-US" sz="3600" dirty="0"/>
          </a:p>
        </p:txBody>
      </p:sp>
      <p:sp>
        <p:nvSpPr>
          <p:cNvPr id="29" name="Rounded Rectangle 28"/>
          <p:cNvSpPr/>
          <p:nvPr/>
        </p:nvSpPr>
        <p:spPr>
          <a:xfrm>
            <a:off x="6048375" y="5638800"/>
            <a:ext cx="2319772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roar.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33601" y="3037609"/>
            <a:ext cx="13889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</p:cNvCxnSpPr>
          <p:nvPr/>
        </p:nvCxnSpPr>
        <p:spPr>
          <a:xfrm>
            <a:off x="5228359" y="2961410"/>
            <a:ext cx="1640031" cy="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4959929" y="4526973"/>
            <a:ext cx="18461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055" y="4953001"/>
            <a:ext cx="824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___________________________Word Bank__________________________________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85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776671"/>
              </p:ext>
            </p:extLst>
          </p:nvPr>
        </p:nvGraphicFramePr>
        <p:xfrm>
          <a:off x="381000" y="533400"/>
          <a:ext cx="8305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3200400"/>
                <a:gridCol w="2819400"/>
              </a:tblGrid>
              <a:tr h="121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can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Lions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ROAR!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9154"/>
            <a:ext cx="990600" cy="1173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595786"/>
              </p:ext>
            </p:extLst>
          </p:nvPr>
        </p:nvGraphicFramePr>
        <p:xfrm>
          <a:off x="419100" y="1981200"/>
          <a:ext cx="8305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3200400"/>
                <a:gridCol w="2819400"/>
              </a:tblGrid>
              <a:tr h="121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can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Lions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ROAR!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244811"/>
              </p:ext>
            </p:extLst>
          </p:nvPr>
        </p:nvGraphicFramePr>
        <p:xfrm>
          <a:off x="419100" y="3505200"/>
          <a:ext cx="8305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3200400"/>
                <a:gridCol w="2819400"/>
              </a:tblGrid>
              <a:tr h="121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can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Lions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ROAR!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769609"/>
              </p:ext>
            </p:extLst>
          </p:nvPr>
        </p:nvGraphicFramePr>
        <p:xfrm>
          <a:off x="419100" y="5181600"/>
          <a:ext cx="8305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3200400"/>
                <a:gridCol w="2819400"/>
              </a:tblGrid>
              <a:tr h="121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can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Lions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latin typeface="Century Gothic" pitchFamily="34" charset="0"/>
                        </a:rPr>
                        <a:t>ROAR!</a:t>
                      </a:r>
                      <a:endParaRPr lang="en-US" sz="54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391" y="2048534"/>
            <a:ext cx="990600" cy="102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473" y="3581400"/>
            <a:ext cx="99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57800"/>
            <a:ext cx="99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2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253856"/>
            <a:ext cx="8305800" cy="660544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entury Gothic" pitchFamily="34" charset="0"/>
              </a:rPr>
              <a:t>Name: _______________________________________ Date: _________________</a:t>
            </a:r>
            <a:endParaRPr lang="en-US" sz="1800" b="1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5646882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54727"/>
            <a:ext cx="5562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986135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Main Idea: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Details: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881062"/>
            <a:ext cx="1828800" cy="21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183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46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Name: _______________________ Date:___________________</vt:lpstr>
      <vt:lpstr>PowerPoint Presentation</vt:lpstr>
      <vt:lpstr>Name: _______________________________________ Date: _________________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132</cp:revision>
  <cp:lastPrinted>2013-02-05T11:25:37Z</cp:lastPrinted>
  <dcterms:created xsi:type="dcterms:W3CDTF">2012-09-19T00:15:16Z</dcterms:created>
  <dcterms:modified xsi:type="dcterms:W3CDTF">2013-03-29T17:55:25Z</dcterms:modified>
</cp:coreProperties>
</file>