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/>
          <a:p>
            <a:pPr algn="l"/>
            <a:r>
              <a:rPr lang="en-US" sz="3200" b="1" u="sng" dirty="0" smtClean="0"/>
              <a:t>Foxes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620619"/>
            <a:ext cx="1295400" cy="11499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5" y="762000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8645" y="1219200"/>
            <a:ext cx="5753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Foxes are mammals.  </a:t>
            </a:r>
          </a:p>
          <a:p>
            <a:pPr algn="ctr"/>
            <a:r>
              <a:rPr lang="en-US" dirty="0" smtClean="0"/>
              <a:t>They are nocturnal.</a:t>
            </a:r>
          </a:p>
          <a:p>
            <a:pPr algn="ctr"/>
            <a:r>
              <a:rPr lang="en-US" dirty="0" smtClean="0"/>
              <a:t>Foxes eat birds, rabbits and other small prey.</a:t>
            </a:r>
          </a:p>
          <a:p>
            <a:pPr algn="ctr"/>
            <a:r>
              <a:rPr lang="en-US" dirty="0" smtClean="0"/>
              <a:t>Foxes live in dens.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foxes?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foxes 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do foxes 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0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0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434423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41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Foxes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108</cp:revision>
  <cp:lastPrinted>2013-01-07T12:01:40Z</cp:lastPrinted>
  <dcterms:created xsi:type="dcterms:W3CDTF">2012-09-19T00:15:16Z</dcterms:created>
  <dcterms:modified xsi:type="dcterms:W3CDTF">2013-01-12T02:44:05Z</dcterms:modified>
</cp:coreProperties>
</file>