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177656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Name: _______________________ Date:___________________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9329" y="2374324"/>
            <a:ext cx="1974273" cy="1103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Bee</a:t>
            </a:r>
            <a:r>
              <a:rPr lang="en-US" sz="4000" b="1" dirty="0" smtClean="0"/>
              <a:t>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59283" y="4107873"/>
            <a:ext cx="1676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can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551959" y="2618509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have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283529" y="1028700"/>
            <a:ext cx="167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are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00647" y="1650423"/>
            <a:ext cx="158288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1740479" y="3519055"/>
            <a:ext cx="1518804" cy="93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2" idx="1"/>
          </p:cNvCxnSpPr>
          <p:nvPr/>
        </p:nvCxnSpPr>
        <p:spPr>
          <a:xfrm>
            <a:off x="4949538" y="1307524"/>
            <a:ext cx="1775113" cy="14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24649" y="1028700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6806044" y="4107873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68389" y="2618509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685800" y="5638800"/>
            <a:ext cx="2142260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insects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3259283" y="5638800"/>
            <a:ext cx="2509404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dirty="0" smtClean="0"/>
              <a:t>ix legs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6048375" y="5638800"/>
            <a:ext cx="2319772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sting.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33601" y="3037609"/>
            <a:ext cx="1388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>
            <a:off x="5228359" y="2961410"/>
            <a:ext cx="1640031" cy="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4959929" y="4526973"/>
            <a:ext cx="18461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55" y="4953001"/>
            <a:ext cx="82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___________________________Word Bank__________________________________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8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365767"/>
              </p:ext>
            </p:extLst>
          </p:nvPr>
        </p:nvGraphicFramePr>
        <p:xfrm>
          <a:off x="381000" y="304800"/>
          <a:ext cx="83058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971800"/>
                <a:gridCol w="32004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have</a:t>
                      </a:r>
                      <a:endParaRPr lang="en-US" sz="6000" b="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Bees</a:t>
                      </a:r>
                      <a:endParaRPr lang="en-US" sz="6000" b="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stingers</a:t>
                      </a:r>
                      <a:r>
                        <a:rPr lang="en-US" sz="6000" b="0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255" y="319600"/>
            <a:ext cx="990600" cy="904533"/>
          </a:xfrm>
          <a:prstGeom prst="rect">
            <a:avLst/>
          </a:prstGeom>
        </p:spPr>
      </p:pic>
      <p:graphicFrame>
        <p:nvGraphicFramePr>
          <p:cNvPr id="1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188303"/>
              </p:ext>
            </p:extLst>
          </p:nvPr>
        </p:nvGraphicFramePr>
        <p:xfrm>
          <a:off x="381000" y="2057400"/>
          <a:ext cx="83058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971800"/>
                <a:gridCol w="32004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have</a:t>
                      </a:r>
                      <a:endParaRPr lang="en-US" sz="6000" b="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Bees</a:t>
                      </a:r>
                      <a:endParaRPr lang="en-US" sz="6000" b="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stingers</a:t>
                      </a:r>
                      <a:r>
                        <a:rPr lang="en-US" sz="6000" b="0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795467"/>
              </p:ext>
            </p:extLst>
          </p:nvPr>
        </p:nvGraphicFramePr>
        <p:xfrm>
          <a:off x="304800" y="3733800"/>
          <a:ext cx="83058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971800"/>
                <a:gridCol w="32004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have</a:t>
                      </a:r>
                      <a:endParaRPr lang="en-US" sz="6000" b="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Bees</a:t>
                      </a:r>
                      <a:endParaRPr lang="en-US" sz="6000" b="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stingers</a:t>
                      </a:r>
                      <a:r>
                        <a:rPr lang="en-US" sz="6000" b="0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376406"/>
              </p:ext>
            </p:extLst>
          </p:nvPr>
        </p:nvGraphicFramePr>
        <p:xfrm>
          <a:off x="381000" y="5257800"/>
          <a:ext cx="83058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971800"/>
                <a:gridCol w="32004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have</a:t>
                      </a:r>
                      <a:endParaRPr lang="en-US" sz="6000" b="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Bees</a:t>
                      </a:r>
                      <a:endParaRPr lang="en-US" sz="6000" b="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dirty="0" smtClean="0">
                          <a:latin typeface="Century Gothic" pitchFamily="34" charset="0"/>
                        </a:rPr>
                        <a:t>stingers</a:t>
                      </a:r>
                      <a:r>
                        <a:rPr lang="en-US" sz="6000" b="0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28" y="2057400"/>
            <a:ext cx="990600" cy="9045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28" y="5343867"/>
            <a:ext cx="990600" cy="9045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155" y="3810000"/>
            <a:ext cx="990600" cy="90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53856"/>
            <a:ext cx="8305800" cy="660544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entury Gothic" pitchFamily="34" charset="0"/>
              </a:rPr>
              <a:t>Name: _______________________________________ Date: _________________</a:t>
            </a:r>
            <a:endParaRPr lang="en-US" sz="1800" b="1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5646882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4727"/>
            <a:ext cx="556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86135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Main Idea: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Details: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86135"/>
            <a:ext cx="2119745" cy="193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47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Name: _______________________ Date:___________________</vt:lpstr>
      <vt:lpstr>PowerPoint Presentation</vt:lpstr>
      <vt:lpstr>Name: _______________________________________ Date: 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128</cp:revision>
  <cp:lastPrinted>2013-02-05T11:25:37Z</cp:lastPrinted>
  <dcterms:created xsi:type="dcterms:W3CDTF">2012-09-19T00:15:16Z</dcterms:created>
  <dcterms:modified xsi:type="dcterms:W3CDTF">2013-03-29T18:35:39Z</dcterms:modified>
</cp:coreProperties>
</file>